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1077595"/>
            <a:ext cx="10110470" cy="1822450"/>
          </a:xfrm>
        </p:spPr>
        <p:txBody>
          <a:bodyPr>
            <a:normAutofit/>
          </a:bodyPr>
          <a:lstStyle/>
          <a:p>
            <a:r>
              <a:rPr lang="en-US" sz="4800"/>
              <a:t>Coding Pandas Final Report</a:t>
            </a:r>
            <a:endParaRPr lang="en-US" sz="4800"/>
          </a:p>
        </p:txBody>
      </p:sp>
      <p:sp>
        <p:nvSpPr>
          <p:cNvPr id="4" name="文本框 3"/>
          <p:cNvSpPr txBox="1"/>
          <p:nvPr/>
        </p:nvSpPr>
        <p:spPr>
          <a:xfrm>
            <a:off x="4189095" y="4320540"/>
            <a:ext cx="4719955" cy="1353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FF00"/>
                </a:solidFill>
              </a:rPr>
              <a:t>Lang Shao</a:t>
            </a:r>
            <a:endParaRPr lang="en-US" altLang="zh-CN" sz="4000">
              <a:solidFill>
                <a:srgbClr val="FFFF00"/>
              </a:solidFill>
            </a:endParaRPr>
          </a:p>
          <a:p>
            <a:endParaRPr lang="en-US" altLang="zh-CN" sz="1000">
              <a:solidFill>
                <a:srgbClr val="FFFF00"/>
              </a:solidFill>
            </a:endParaRPr>
          </a:p>
          <a:p>
            <a:r>
              <a:rPr lang="en-US" altLang="zh-CN" sz="3200">
                <a:solidFill>
                  <a:schemeClr val="bg2"/>
                </a:solidFill>
              </a:rPr>
              <a:t>one of the pandas</a:t>
            </a:r>
            <a:endParaRPr lang="en-US" altLang="zh-CN" sz="320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993900" y="290830"/>
            <a:ext cx="9603105" cy="392430"/>
          </a:xfrm>
        </p:spPr>
        <p:txBody>
          <a:bodyPr>
            <a:normAutofit fontScale="90000"/>
          </a:bodyPr>
          <a:p>
            <a:r>
              <a:rPr lang="en-US" altLang="zh-CN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Exploratory Data Analysis with</a:t>
            </a:r>
            <a:r>
              <a:rPr lang="en-US" altLang="zh-CN">
                <a:solidFill>
                  <a:srgbClr val="FFFF00"/>
                </a:solidFill>
                <a:sym typeface="+mn-ea"/>
              </a:rPr>
              <a:t> </a:t>
            </a:r>
            <a:r>
              <a:rPr lang="en-US" altLang="zh-CN" b="1">
                <a:solidFill>
                  <a:srgbClr val="FF0000"/>
                </a:solidFill>
                <a:sym typeface="+mn-ea"/>
              </a:rPr>
              <a:t>topcat &amp; </a:t>
            </a:r>
            <a:r>
              <a:rPr lang="en-US" altLang="zh-CN" b="1">
                <a:solidFill>
                  <a:srgbClr val="FF0000"/>
                </a:solidFill>
                <a:sym typeface="+mn-ea"/>
              </a:rPr>
              <a:t>Python</a:t>
            </a:r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560830" y="1801495"/>
            <a:ext cx="9586595" cy="3443605"/>
          </a:xfrm>
        </p:spPr>
        <p:txBody>
          <a:bodyPr/>
          <a:p>
            <a:endParaRPr lang="en-US"/>
          </a:p>
        </p:txBody>
      </p:sp>
      <p:pic>
        <p:nvPicPr>
          <p:cNvPr id="6" name="图片 5" descr="选区_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920" y="695325"/>
            <a:ext cx="10714990" cy="6100445"/>
          </a:xfrm>
          <a:prstGeom prst="rect">
            <a:avLst/>
          </a:prstGeom>
        </p:spPr>
      </p:pic>
      <p:pic>
        <p:nvPicPr>
          <p:cNvPr id="7" name="图片 6" descr="选区_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505" y="3672840"/>
            <a:ext cx="3234690" cy="3122930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6911975" y="5526405"/>
            <a:ext cx="1320165" cy="328930"/>
          </a:xfrm>
          <a:prstGeom prst="roundRect">
            <a:avLst/>
          </a:prstGeom>
          <a:noFill/>
          <a:ln w="31750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622935" y="4248150"/>
            <a:ext cx="1736090" cy="204470"/>
          </a:xfrm>
          <a:prstGeom prst="roundRect">
            <a:avLst/>
          </a:prstGeom>
          <a:noFill/>
          <a:ln w="31750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688715" y="4772025"/>
            <a:ext cx="1910080" cy="2098675"/>
          </a:xfrm>
          <a:prstGeom prst="roundRect">
            <a:avLst/>
          </a:prstGeom>
          <a:noFill/>
          <a:ln w="31750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3722370" y="2053590"/>
            <a:ext cx="1320165" cy="328930"/>
          </a:xfrm>
          <a:prstGeom prst="roundRect">
            <a:avLst/>
          </a:prstGeom>
          <a:noFill/>
          <a:ln w="31750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3693160" y="649605"/>
            <a:ext cx="0" cy="6234430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3742690" y="4442460"/>
            <a:ext cx="1320165" cy="288925"/>
          </a:xfrm>
          <a:prstGeom prst="roundRect">
            <a:avLst/>
          </a:prstGeom>
          <a:noFill/>
          <a:ln w="31750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>
                <a:solidFill>
                  <a:schemeClr val="bg1"/>
                </a:solidFill>
              </a:rPr>
              <a:t>Skewness and Central tendency</a:t>
            </a:r>
            <a:br>
              <a:rPr lang="en-US" altLang="zh-CN">
                <a:solidFill>
                  <a:schemeClr val="bg1"/>
                </a:solidFill>
              </a:rPr>
            </a:br>
            <a:r>
              <a:rPr lang="en-US" altLang="zh-CN" sz="2800">
                <a:solidFill>
                  <a:srgbClr val="FFC000"/>
                </a:solidFill>
              </a:rPr>
              <a:t>with numpy, scipy and matplotlib</a:t>
            </a:r>
            <a:endParaRPr lang="en-US" altLang="zh-CN" sz="2800">
              <a:solidFill>
                <a:srgbClr val="FFC000"/>
              </a:solidFill>
            </a:endParaRPr>
          </a:p>
        </p:txBody>
      </p:sp>
      <p:pic>
        <p:nvPicPr>
          <p:cNvPr id="10" name="图片 9" descr="negs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685" y="3061970"/>
            <a:ext cx="3750256" cy="2520000"/>
          </a:xfrm>
          <a:prstGeom prst="rect">
            <a:avLst/>
          </a:prstGeom>
        </p:spPr>
      </p:pic>
      <p:pic>
        <p:nvPicPr>
          <p:cNvPr id="13" name="图片 12" descr="posske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131" y="3061970"/>
            <a:ext cx="3749675" cy="2520000"/>
          </a:xfrm>
          <a:prstGeom prst="rect">
            <a:avLst/>
          </a:prstGeom>
        </p:spPr>
      </p:pic>
      <p:pic>
        <p:nvPicPr>
          <p:cNvPr id="14" name="图片 13" descr="sym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536" y="3061970"/>
            <a:ext cx="3810000" cy="2520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913130" y="2219960"/>
            <a:ext cx="2901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1"/>
                </a:solidFill>
              </a:rPr>
              <a:t>Negatively Skewed</a:t>
            </a:r>
            <a:endParaRPr lang="en-US" altLang="zh-CN" sz="2400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509000" y="2219960"/>
            <a:ext cx="29978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Positively Skewed</a:t>
            </a:r>
            <a:endParaRPr lang="en-US" altLang="zh-CN" sz="2400"/>
          </a:p>
        </p:txBody>
      </p:sp>
      <p:sp>
        <p:nvSpPr>
          <p:cNvPr id="17" name="文本框 16"/>
          <p:cNvSpPr txBox="1"/>
          <p:nvPr/>
        </p:nvSpPr>
        <p:spPr>
          <a:xfrm>
            <a:off x="5120005" y="2219960"/>
            <a:ext cx="1951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Symmetric</a:t>
            </a:r>
            <a:endParaRPr lang="en-US" altLang="zh-CN" sz="2400"/>
          </a:p>
        </p:txBody>
      </p:sp>
      <p:sp>
        <p:nvSpPr>
          <p:cNvPr id="18" name="文本框 17"/>
          <p:cNvSpPr txBox="1"/>
          <p:nvPr/>
        </p:nvSpPr>
        <p:spPr>
          <a:xfrm>
            <a:off x="4237990" y="5892165"/>
            <a:ext cx="4116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C00000"/>
                </a:solidFill>
              </a:rPr>
              <a:t>mean == median == mode</a:t>
            </a:r>
            <a:endParaRPr lang="en-US" altLang="zh-CN" sz="2400">
              <a:solidFill>
                <a:srgbClr val="C0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0220" y="5892165"/>
            <a:ext cx="37477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C00000"/>
                </a:solidFill>
              </a:rPr>
              <a:t>mean &lt; median &lt; mode</a:t>
            </a:r>
            <a:endParaRPr lang="en-US" altLang="zh-CN" sz="2400">
              <a:solidFill>
                <a:srgbClr val="C0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218170" y="5892165"/>
            <a:ext cx="38468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C00000"/>
                </a:solidFill>
              </a:rPr>
              <a:t>mode &lt; median &lt; mean</a:t>
            </a:r>
            <a:endParaRPr lang="en-US" altLang="zh-CN" sz="240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topcat_for_sourceli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595" y="887095"/>
            <a:ext cx="10058400" cy="5035550"/>
          </a:xfrm>
          <a:prstGeom prst="rect">
            <a:avLst/>
          </a:prstGeom>
          <a:ln w="31750">
            <a:solidFill>
              <a:srgbClr val="00B0F0"/>
            </a:solidFill>
          </a:ln>
        </p:spPr>
      </p:pic>
      <p:pic>
        <p:nvPicPr>
          <p:cNvPr id="7" name="图片 6" descr="选区_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950" y="1029335"/>
            <a:ext cx="3577590" cy="4990465"/>
          </a:xfrm>
          <a:prstGeom prst="rect">
            <a:avLst/>
          </a:prstGeom>
          <a:ln w="28575">
            <a:solidFill>
              <a:srgbClr val="00B0F0"/>
            </a:solidFill>
          </a:ln>
        </p:spPr>
      </p:pic>
      <p:pic>
        <p:nvPicPr>
          <p:cNvPr id="4" name="图片 3" descr="skyma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215" y="3211830"/>
            <a:ext cx="6987540" cy="3493770"/>
          </a:xfrm>
          <a:prstGeom prst="rect">
            <a:avLst/>
          </a:prstGeom>
          <a:ln w="34925">
            <a:solidFill>
              <a:srgbClr val="00B0F0"/>
            </a:solidFill>
          </a:ln>
        </p:spPr>
      </p:pic>
      <p:sp>
        <p:nvSpPr>
          <p:cNvPr id="8" name="Title 1"/>
          <p:cNvSpPr>
            <a:spLocks noGrp="1"/>
          </p:cNvSpPr>
          <p:nvPr/>
        </p:nvSpPr>
        <p:spPr>
          <a:xfrm>
            <a:off x="2464435" y="15875"/>
            <a:ext cx="9603105" cy="3924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SQL</a:t>
            </a:r>
            <a:r>
              <a:rPr lang="en-US" altLang="zh-CN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query with </a:t>
            </a:r>
            <a:r>
              <a:rPr lang="en-US" altLang="zh-CN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topcat</a:t>
            </a:r>
            <a:r>
              <a:rPr lang="en-US" altLang="zh-CN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/  show catalog with </a:t>
            </a:r>
            <a:r>
              <a:rPr lang="en-US" altLang="zh-CN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basemap</a:t>
            </a:r>
            <a:endParaRPr lang="en-US" altLang="zh-CN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489950" y="1511935"/>
            <a:ext cx="3430905" cy="480060"/>
          </a:xfrm>
          <a:prstGeom prst="roundRect">
            <a:avLst/>
          </a:prstGeom>
          <a:noFill/>
          <a:ln w="31750" cmpd="sng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github_for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7415" y="65405"/>
            <a:ext cx="10224135" cy="5640705"/>
          </a:xfrm>
          <a:prstGeom prst="rect">
            <a:avLst/>
          </a:prstGeom>
          <a:ln w="38100">
            <a:solidFill>
              <a:srgbClr val="00B0F0"/>
            </a:solidFill>
          </a:ln>
        </p:spPr>
      </p:pic>
      <p:pic>
        <p:nvPicPr>
          <p:cNvPr id="5" name="图片 4" descr="BrightSource_from_satelli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" y="1896745"/>
            <a:ext cx="7619365" cy="3809365"/>
          </a:xfrm>
          <a:prstGeom prst="rect">
            <a:avLst/>
          </a:prstGeom>
          <a:ln w="31750">
            <a:solidFill>
              <a:srgbClr val="00B0F0"/>
            </a:solidFill>
          </a:ln>
        </p:spPr>
      </p:pic>
      <p:pic>
        <p:nvPicPr>
          <p:cNvPr id="8" name="图片 7" descr="选区_0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525" y="4091940"/>
            <a:ext cx="5168900" cy="2620645"/>
          </a:xfrm>
          <a:prstGeom prst="rect">
            <a:avLst/>
          </a:prstGeom>
          <a:ln w="31750">
            <a:solidFill>
              <a:srgbClr val="00B0F0"/>
            </a:solidFill>
          </a:ln>
        </p:spPr>
      </p:pic>
      <p:sp>
        <p:nvSpPr>
          <p:cNvPr id="10" name="圆角矩形 9"/>
          <p:cNvSpPr/>
          <p:nvPr/>
        </p:nvSpPr>
        <p:spPr>
          <a:xfrm>
            <a:off x="6987540" y="6064885"/>
            <a:ext cx="2665730" cy="429895"/>
          </a:xfrm>
          <a:prstGeom prst="roundRect">
            <a:avLst/>
          </a:prstGeom>
          <a:noFill/>
          <a:ln w="31750" cmpd="sng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994525" y="6550025"/>
            <a:ext cx="5168900" cy="163195"/>
          </a:xfrm>
          <a:prstGeom prst="roundRect">
            <a:avLst/>
          </a:prstGeom>
          <a:noFill/>
          <a:ln w="31750" cmpd="sng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0</TotalTime>
  <Words>315</Words>
  <Application>WPS 演示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宋体</vt:lpstr>
      <vt:lpstr>Wingdings</vt:lpstr>
      <vt:lpstr>Wingdings 2</vt:lpstr>
      <vt:lpstr>Times New Roman</vt:lpstr>
      <vt:lpstr>Gill Sans MT</vt:lpstr>
      <vt:lpstr>Gubbi</vt:lpstr>
      <vt:lpstr>微软雅黑</vt:lpstr>
      <vt:lpstr>Droid Sans Fallback</vt:lpstr>
      <vt:lpstr>宋体</vt:lpstr>
      <vt:lpstr>Arial Unicode MS</vt:lpstr>
      <vt:lpstr>Webdings</vt:lpstr>
      <vt:lpstr>华文中宋</vt:lpstr>
      <vt:lpstr>Calibri</vt:lpstr>
      <vt:lpstr>Dividend</vt:lpstr>
      <vt:lpstr>Coding Pandas Final Report</vt:lpstr>
      <vt:lpstr>Exploratory Data Analysis with TOPCAT</vt:lpstr>
      <vt:lpstr>Skewness and Central tendency with numpy, scipy and matplotlib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lang</cp:lastModifiedBy>
  <cp:revision>22</cp:revision>
  <dcterms:created xsi:type="dcterms:W3CDTF">2018-08-07T07:22:45Z</dcterms:created>
  <dcterms:modified xsi:type="dcterms:W3CDTF">2018-08-07T07:22:45Z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2052-10.1.0.6634</vt:lpwstr>
  </property>
</Properties>
</file>

<file path=docProps/thumbnail.jpeg>
</file>